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2.gi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3BF71-38B7-8642-BFCE-EDAE9BD0CBAF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025CB-9D18-264E-A945-2D020344C9DA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EFB6C-7E96-8F41-8872-189CA1C59F84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81CDE-9BE7-C544-8ACB-7077DFC4270F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BA285-9698-1B45-8319-D90A8C63F150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6CD42-43FF-B740-998F-DCC3802C4CE3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0FFBD-2EE4-8547-BBAE-A1AC91C8D77E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A2352-D7AC-F242-9256-A4477BCBF354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CFC6A-9AE6-404D-9FDD-168B477B9C90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FCDFD-B4CF-A241-8D71-E814B10BEAF4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26A7B589-FD4B-7E46-869A-CBADC5FC564E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92E-5FF9-8143-81B3-CCB531513398}" type="datetimeFigureOut">
              <a:rPr lang="en-US" dirty="0"/>
              <a:t>11/11/2017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463E116-8079-4022-8C41-6765340FB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15127" y="3634824"/>
            <a:ext cx="8561746" cy="977621"/>
          </a:xfrm>
        </p:spPr>
        <p:txBody>
          <a:bodyPr/>
          <a:lstStyle/>
          <a:p>
            <a:pPr algn="ctr"/>
            <a:r>
              <a:rPr lang="en-US" dirty="0"/>
              <a:t>An Intelligent assistant to aid elders suffering from Alzheimer's disease</a:t>
            </a:r>
          </a:p>
        </p:txBody>
      </p: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A7F361A0-ABA9-46F1-9F19-F0ADB97CCE1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924" y="596474"/>
            <a:ext cx="7338150" cy="283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4B3D4D-2D78-4039-9AA7-6D1356815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5126" y="887569"/>
            <a:ext cx="8561747" cy="2541431"/>
          </a:xfrm>
        </p:spPr>
        <p:txBody>
          <a:bodyPr>
            <a:normAutofit/>
          </a:bodyPr>
          <a:lstStyle/>
          <a:p>
            <a:pPr algn="ctr"/>
            <a:r>
              <a:rPr lang="en-US" sz="9600" dirty="0" err="1">
                <a:solidFill>
                  <a:schemeClr val="bg1"/>
                </a:solidFill>
              </a:rPr>
              <a:t>Remebrall</a:t>
            </a:r>
            <a:r>
              <a:rPr lang="en-US" sz="9600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49729-D9A7-41C7-BC4D-76D5567DD1BB}"/>
              </a:ext>
            </a:extLst>
          </p:cNvPr>
          <p:cNvSpPr txBox="1"/>
          <p:nvPr/>
        </p:nvSpPr>
        <p:spPr>
          <a:xfrm>
            <a:off x="2426924" y="5125712"/>
            <a:ext cx="62278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Pranoy K.</a:t>
            </a:r>
          </a:p>
          <a:p>
            <a:r>
              <a:rPr lang="en-US" dirty="0"/>
              <a:t>Jibin Rajan Varghese</a:t>
            </a:r>
          </a:p>
        </p:txBody>
      </p:sp>
    </p:spTree>
    <p:extLst>
      <p:ext uri="{BB962C8B-B14F-4D97-AF65-F5344CB8AC3E}">
        <p14:creationId xmlns:p14="http://schemas.microsoft.com/office/powerpoint/2010/main" val="1191866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85C92-9C2B-42BE-887D-4CECFDDB4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</p:spPr>
        <p:txBody>
          <a:bodyPr/>
          <a:lstStyle/>
          <a:p>
            <a:r>
              <a:rPr lang="en-US" dirty="0"/>
              <a:t>Personal Fitness is not About Youngsters alone…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9A1DCD-269E-4ACD-BC1B-435D2AD3A1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03" b="99947" l="9868" r="89923">
                        <a14:foregroundMark x1="41946" y1="5403" x2="41946" y2="5403"/>
                        <a14:foregroundMark x1="41946" y1="6356" x2="41946" y2="6356"/>
                        <a14:foregroundMark x1="41946" y1="6356" x2="41946" y2="6356"/>
                        <a14:foregroundMark x1="41946" y1="6356" x2="54672" y2="7574"/>
                        <a14:foregroundMark x1="63145" y1="41208" x2="67573" y2="50794"/>
                        <a14:foregroundMark x1="66457" y1="55561" x2="65656" y2="45286"/>
                        <a14:foregroundMark x1="65202" y1="43379" x2="65202" y2="43379"/>
                        <a14:foregroundMark x1="18026" y1="81833" x2="16457" y2="81833"/>
                        <a14:foregroundMark x1="12866" y1="77754" x2="12866" y2="77754"/>
                        <a14:foregroundMark x1="15690" y1="81091" x2="10635" y2="96875"/>
                        <a14:foregroundMark x1="10635" y1="96875" x2="10635" y2="96875"/>
                        <a14:foregroundMark x1="17887" y1="75159" x2="10635" y2="84216"/>
                        <a14:foregroundMark x1="10635" y1="84216" x2="9868" y2="99947"/>
                        <a14:foregroundMark x1="39575" y1="79184" x2="30439" y2="82309"/>
                        <a14:foregroundMark x1="30439" y1="82309" x2="22838" y2="89936"/>
                        <a14:foregroundMark x1="22838" y1="89936" x2="30997" y2="97299"/>
                        <a14:foregroundMark x1="30997" y1="97299" x2="36890" y2="84852"/>
                        <a14:foregroundMark x1="36890" y1="84852" x2="36123" y2="79926"/>
                        <a14:foregroundMark x1="10809" y1="82998" x2="18340" y2="74735"/>
                        <a14:foregroundMark x1="18340" y1="74735" x2="25732" y2="71769"/>
                        <a14:foregroundMark x1="71653" y1="54131" x2="71653" y2="541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24489" y="2044679"/>
            <a:ext cx="6089642" cy="400880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DB9D58-9A25-41E1-A0D6-53976F57E41B}"/>
              </a:ext>
            </a:extLst>
          </p:cNvPr>
          <p:cNvSpPr txBox="1"/>
          <p:nvPr/>
        </p:nvSpPr>
        <p:spPr>
          <a:xfrm>
            <a:off x="1534696" y="2430162"/>
            <a:ext cx="5739315" cy="32292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C4838D-B022-4433-853F-C0F0AA53ECE4}"/>
              </a:ext>
            </a:extLst>
          </p:cNvPr>
          <p:cNvSpPr txBox="1"/>
          <p:nvPr/>
        </p:nvSpPr>
        <p:spPr>
          <a:xfrm>
            <a:off x="1639330" y="2207741"/>
            <a:ext cx="551935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Alzheimer’s Disease?</a:t>
            </a:r>
          </a:p>
          <a:p>
            <a:endParaRPr lang="en-US" dirty="0"/>
          </a:p>
          <a:p>
            <a:r>
              <a:rPr lang="en-US" dirty="0"/>
              <a:t>Symptoms : Forgetfulness</a:t>
            </a:r>
          </a:p>
          <a:p>
            <a:endParaRPr lang="en-US" dirty="0"/>
          </a:p>
          <a:p>
            <a:r>
              <a:rPr lang="en-US" dirty="0"/>
              <a:t>Technology to help</a:t>
            </a:r>
          </a:p>
          <a:p>
            <a:endParaRPr lang="en-US" dirty="0"/>
          </a:p>
          <a:p>
            <a:r>
              <a:rPr lang="en-US" dirty="0"/>
              <a:t>Why Remembrall? </a:t>
            </a:r>
          </a:p>
          <a:p>
            <a:endParaRPr lang="en-US" dirty="0"/>
          </a:p>
          <a:p>
            <a:r>
              <a:rPr lang="en-US" dirty="0"/>
              <a:t>Prototype Demo</a:t>
            </a:r>
          </a:p>
        </p:txBody>
      </p:sp>
    </p:spTree>
    <p:extLst>
      <p:ext uri="{BB962C8B-B14F-4D97-AF65-F5344CB8AC3E}">
        <p14:creationId xmlns:p14="http://schemas.microsoft.com/office/powerpoint/2010/main" val="1182882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1FD67-E26B-4535-9F12-D74D6398E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31734-C893-43B4-82FF-35D383841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82F5FB-24F6-4796-ADC1-2CF580675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697" y="250670"/>
            <a:ext cx="6666156" cy="580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41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EA0F-357E-4E51-BF1D-E82E56980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C626B87-CACF-489D-B523-9B0EE3A300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Team Remembrall</a:t>
            </a:r>
          </a:p>
        </p:txBody>
      </p:sp>
    </p:spTree>
    <p:extLst>
      <p:ext uri="{BB962C8B-B14F-4D97-AF65-F5344CB8AC3E}">
        <p14:creationId xmlns:p14="http://schemas.microsoft.com/office/powerpoint/2010/main" val="263096217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</TotalTime>
  <Words>45</Words>
  <Application>Microsoft Office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Palatino Linotype</vt:lpstr>
      <vt:lpstr>Gallery</vt:lpstr>
      <vt:lpstr>Remebrall </vt:lpstr>
      <vt:lpstr>Personal Fitness is not About Youngsters alone…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Remebrall</dc:title>
  <dc:creator>Jibin Varghese</dc:creator>
  <cp:lastModifiedBy>Jibin Varghese</cp:lastModifiedBy>
  <cp:revision>2</cp:revision>
  <dcterms:created xsi:type="dcterms:W3CDTF">2017-11-11T22:49:10Z</dcterms:created>
  <dcterms:modified xsi:type="dcterms:W3CDTF">2017-11-11T23:02:00Z</dcterms:modified>
</cp:coreProperties>
</file>

<file path=docProps/thumbnail.jpeg>
</file>